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7" r:id="rId3"/>
    <p:sldId id="261" r:id="rId4"/>
    <p:sldId id="289" r:id="rId5"/>
    <p:sldId id="311" r:id="rId6"/>
    <p:sldId id="312" r:id="rId7"/>
    <p:sldId id="313" r:id="rId8"/>
    <p:sldId id="314" r:id="rId9"/>
    <p:sldId id="315" r:id="rId10"/>
    <p:sldId id="294" r:id="rId11"/>
    <p:sldId id="316" r:id="rId12"/>
    <p:sldId id="298" r:id="rId13"/>
    <p:sldId id="319" r:id="rId14"/>
    <p:sldId id="317" r:id="rId15"/>
    <p:sldId id="318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6C700"/>
    <a:srgbClr val="FFD72D"/>
    <a:srgbClr val="FFE98B"/>
    <a:srgbClr val="EDEDED"/>
    <a:srgbClr val="FFF0AF"/>
    <a:srgbClr val="FFE67D"/>
    <a:srgbClr val="FFEFAB"/>
    <a:srgbClr val="FFEA93"/>
    <a:srgbClr val="FFF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64FD9-87EF-4CD0-B93A-40790A44C689}" v="213" dt="2023-05-08T19:33:44.757"/>
    <p1510:client id="{7BF8CBC4-F6DC-4231-9BE3-AEE6822FF2B5}" v="15" dt="2023-05-07T09:41:53.081"/>
    <p1510:client id="{9E5E2D9C-7201-40CF-8D2E-8AD3774BAA83}" v="186" dt="2023-05-07T09:50:42.779"/>
    <p1510:client id="{B8AA860E-2DF3-4DA5-8935-C61AE879E4D1}" v="227" dt="2023-05-08T18:08:33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334" y="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은현" userId="69f7c983460241a7" providerId="Windows Live" clId="Web-{7BF8CBC4-F6DC-4231-9BE3-AEE6822FF2B5}"/>
    <pc:docChg chg="modSld">
      <pc:chgData name="김 은현" userId="69f7c983460241a7" providerId="Windows Live" clId="Web-{7BF8CBC4-F6DC-4231-9BE3-AEE6822FF2B5}" dt="2023-05-07T09:41:53.081" v="11" actId="1076"/>
      <pc:docMkLst>
        <pc:docMk/>
      </pc:docMkLst>
      <pc:sldChg chg="addSp delSp modSp">
        <pc:chgData name="김 은현" userId="69f7c983460241a7" providerId="Windows Live" clId="Web-{7BF8CBC4-F6DC-4231-9BE3-AEE6822FF2B5}" dt="2023-05-07T09:41:53.081" v="11" actId="1076"/>
        <pc:sldMkLst>
          <pc:docMk/>
          <pc:sldMk cId="95110042" sldId="259"/>
        </pc:sldMkLst>
        <pc:spChg chg="add mod">
          <ac:chgData name="김 은현" userId="69f7c983460241a7" providerId="Windows Live" clId="Web-{7BF8CBC4-F6DC-4231-9BE3-AEE6822FF2B5}" dt="2023-05-07T09:41:53.081" v="11" actId="1076"/>
          <ac:spMkLst>
            <pc:docMk/>
            <pc:sldMk cId="95110042" sldId="259"/>
            <ac:spMk id="2" creationId="{040937DB-78D5-90AF-E541-D2E40A6C6E2B}"/>
          </ac:spMkLst>
        </pc:spChg>
        <pc:spChg chg="del mod">
          <ac:chgData name="김 은현" userId="69f7c983460241a7" providerId="Windows Live" clId="Web-{7BF8CBC4-F6DC-4231-9BE3-AEE6822FF2B5}" dt="2023-05-07T09:41:33.456" v="3"/>
          <ac:spMkLst>
            <pc:docMk/>
            <pc:sldMk cId="95110042" sldId="259"/>
            <ac:spMk id="5" creationId="{1428D4DF-8933-4813-9C98-526A7910FC68}"/>
          </ac:spMkLst>
        </pc:spChg>
        <pc:spChg chg="del">
          <ac:chgData name="김 은현" userId="69f7c983460241a7" providerId="Windows Live" clId="Web-{7BF8CBC4-F6DC-4231-9BE3-AEE6822FF2B5}" dt="2023-05-07T09:41:34.674" v="4"/>
          <ac:spMkLst>
            <pc:docMk/>
            <pc:sldMk cId="95110042" sldId="259"/>
            <ac:spMk id="6" creationId="{5C30E0F9-D6EB-4C95-B724-6338D9B62E58}"/>
          </ac:spMkLst>
        </pc:spChg>
        <pc:spChg chg="del">
          <ac:chgData name="김 은현" userId="69f7c983460241a7" providerId="Windows Live" clId="Web-{7BF8CBC4-F6DC-4231-9BE3-AEE6822FF2B5}" dt="2023-05-07T09:41:35.643" v="5"/>
          <ac:spMkLst>
            <pc:docMk/>
            <pc:sldMk cId="95110042" sldId="259"/>
            <ac:spMk id="7" creationId="{41361CAA-8552-4244-A99A-691DD08863C4}"/>
          </ac:spMkLst>
        </pc:spChg>
        <pc:spChg chg="del">
          <ac:chgData name="김 은현" userId="69f7c983460241a7" providerId="Windows Live" clId="Web-{7BF8CBC4-F6DC-4231-9BE3-AEE6822FF2B5}" dt="2023-05-07T09:41:36.987" v="6"/>
          <ac:spMkLst>
            <pc:docMk/>
            <pc:sldMk cId="95110042" sldId="259"/>
            <ac:spMk id="8" creationId="{AF407E30-49A5-4E7E-9F17-E9BA42629004}"/>
          </ac:spMkLst>
        </pc:spChg>
        <pc:spChg chg="del">
          <ac:chgData name="김 은현" userId="69f7c983460241a7" providerId="Windows Live" clId="Web-{7BF8CBC4-F6DC-4231-9BE3-AEE6822FF2B5}" dt="2023-05-07T09:41:19.971" v="0"/>
          <ac:spMkLst>
            <pc:docMk/>
            <pc:sldMk cId="95110042" sldId="259"/>
            <ac:spMk id="12" creationId="{9C98A2F5-7198-4BE8-8D39-25203A2AFF85}"/>
          </ac:spMkLst>
        </pc:spChg>
      </pc:sldChg>
    </pc:docChg>
  </pc:docChgLst>
  <pc:docChgLst>
    <pc:chgData name="김 은현" userId="69f7c983460241a7" providerId="Windows Live" clId="Web-{9E5E2D9C-7201-40CF-8D2E-8AD3774BAA83}"/>
    <pc:docChg chg="modSld">
      <pc:chgData name="김 은현" userId="69f7c983460241a7" providerId="Windows Live" clId="Web-{9E5E2D9C-7201-40CF-8D2E-8AD3774BAA83}" dt="2023-05-07T09:50:41.716" v="112" actId="20577"/>
      <pc:docMkLst>
        <pc:docMk/>
      </pc:docMkLst>
      <pc:sldChg chg="modSp">
        <pc:chgData name="김 은현" userId="69f7c983460241a7" providerId="Windows Live" clId="Web-{9E5E2D9C-7201-40CF-8D2E-8AD3774BAA83}" dt="2023-05-07T09:50:41.716" v="112" actId="20577"/>
        <pc:sldMkLst>
          <pc:docMk/>
          <pc:sldMk cId="2919529127" sldId="261"/>
        </pc:sldMkLst>
        <pc:spChg chg="mod">
          <ac:chgData name="김 은현" userId="69f7c983460241a7" providerId="Windows Live" clId="Web-{9E5E2D9C-7201-40CF-8D2E-8AD3774BAA83}" dt="2023-05-07T09:50:19.466" v="90" actId="20577"/>
          <ac:spMkLst>
            <pc:docMk/>
            <pc:sldMk cId="2919529127" sldId="261"/>
            <ac:spMk id="5" creationId="{25CDCAFE-5895-4CFD-B9FA-39F2585076EF}"/>
          </ac:spMkLst>
        </pc:spChg>
        <pc:spChg chg="mod">
          <ac:chgData name="김 은현" userId="69f7c983460241a7" providerId="Windows Live" clId="Web-{9E5E2D9C-7201-40CF-8D2E-8AD3774BAA83}" dt="2023-05-07T09:50:41.716" v="112" actId="20577"/>
          <ac:spMkLst>
            <pc:docMk/>
            <pc:sldMk cId="2919529127" sldId="261"/>
            <ac:spMk id="10" creationId="{9EA42B44-C531-48B4-BF6D-8D296D0317FB}"/>
          </ac:spMkLst>
        </pc:spChg>
      </pc:sldChg>
      <pc:sldChg chg="addSp delSp modSp">
        <pc:chgData name="김 은현" userId="69f7c983460241a7" providerId="Windows Live" clId="Web-{9E5E2D9C-7201-40CF-8D2E-8AD3774BAA83}" dt="2023-05-07T09:49:44.793" v="85"/>
        <pc:sldMkLst>
          <pc:docMk/>
          <pc:sldMk cId="2933634573" sldId="287"/>
        </pc:sldMkLst>
        <pc:spChg chg="mod">
          <ac:chgData name="김 은현" userId="69f7c983460241a7" providerId="Windows Live" clId="Web-{9E5E2D9C-7201-40CF-8D2E-8AD3774BAA83}" dt="2023-05-07T09:49:22.434" v="76" actId="1076"/>
          <ac:spMkLst>
            <pc:docMk/>
            <pc:sldMk cId="2933634573" sldId="287"/>
            <ac:spMk id="4" creationId="{A6011576-2A41-405D-A658-0005F8CCB077}"/>
          </ac:spMkLst>
        </pc:spChg>
        <pc:spChg chg="mod">
          <ac:chgData name="김 은현" userId="69f7c983460241a7" providerId="Windows Live" clId="Web-{9E5E2D9C-7201-40CF-8D2E-8AD3774BAA83}" dt="2023-05-07T09:49:22.434" v="75" actId="1076"/>
          <ac:spMkLst>
            <pc:docMk/>
            <pc:sldMk cId="2933634573" sldId="287"/>
            <ac:spMk id="5" creationId="{5C400D02-BBD9-44D2-9501-22E825600CD3}"/>
          </ac:spMkLst>
        </pc:spChg>
        <pc:spChg chg="mod">
          <ac:chgData name="김 은현" userId="69f7c983460241a7" providerId="Windows Live" clId="Web-{9E5E2D9C-7201-40CF-8D2E-8AD3774BAA83}" dt="2023-05-07T09:49:22.434" v="74" actId="1076"/>
          <ac:spMkLst>
            <pc:docMk/>
            <pc:sldMk cId="2933634573" sldId="287"/>
            <ac:spMk id="6" creationId="{591BAF57-0282-460E-B0AD-20CBFB8300DB}"/>
          </ac:spMkLst>
        </pc:spChg>
        <pc:spChg chg="mod">
          <ac:chgData name="김 은현" userId="69f7c983460241a7" providerId="Windows Live" clId="Web-{9E5E2D9C-7201-40CF-8D2E-8AD3774BAA83}" dt="2023-05-07T09:49:35.918" v="84" actId="20577"/>
          <ac:spMkLst>
            <pc:docMk/>
            <pc:sldMk cId="2933634573" sldId="287"/>
            <ac:spMk id="7" creationId="{799C08F8-B4DB-41D5-A31A-062DCEBCBB44}"/>
          </ac:spMkLst>
        </pc:spChg>
        <pc:spChg chg="mod">
          <ac:chgData name="김 은현" userId="69f7c983460241a7" providerId="Windows Live" clId="Web-{9E5E2D9C-7201-40CF-8D2E-8AD3774BAA83}" dt="2023-05-07T09:49:22.434" v="72" actId="1076"/>
          <ac:spMkLst>
            <pc:docMk/>
            <pc:sldMk cId="2933634573" sldId="287"/>
            <ac:spMk id="8" creationId="{99C68AFF-74E7-40EC-ADAF-4E170200E3C6}"/>
          </ac:spMkLst>
        </pc:spChg>
        <pc:spChg chg="add del">
          <ac:chgData name="김 은현" userId="69f7c983460241a7" providerId="Windows Live" clId="Web-{9E5E2D9C-7201-40CF-8D2E-8AD3774BAA83}" dt="2023-05-07T09:49:44.793" v="85"/>
          <ac:spMkLst>
            <pc:docMk/>
            <pc:sldMk cId="2933634573" sldId="287"/>
            <ac:spMk id="9" creationId="{1A17FFB9-8FCD-4D76-A011-108F2451F4B4}"/>
          </ac:spMkLst>
        </pc:spChg>
        <pc:spChg chg="mod">
          <ac:chgData name="김 은현" userId="69f7c983460241a7" providerId="Windows Live" clId="Web-{9E5E2D9C-7201-40CF-8D2E-8AD3774BAA83}" dt="2023-05-07T09:49:22.434" v="71" actId="1076"/>
          <ac:spMkLst>
            <pc:docMk/>
            <pc:sldMk cId="2933634573" sldId="287"/>
            <ac:spMk id="10" creationId="{1E4F70DA-638C-46E2-ACAB-5F2F54C1E7F2}"/>
          </ac:spMkLst>
        </pc:spChg>
        <pc:spChg chg="del mod">
          <ac:chgData name="김 은현" userId="69f7c983460241a7" providerId="Windows Live" clId="Web-{9E5E2D9C-7201-40CF-8D2E-8AD3774BAA83}" dt="2023-05-07T09:48:08.979" v="37"/>
          <ac:spMkLst>
            <pc:docMk/>
            <pc:sldMk cId="2933634573" sldId="287"/>
            <ac:spMk id="11" creationId="{15BDE884-23F0-4529-941A-DB58B6D3B03E}"/>
          </ac:spMkLst>
        </pc:spChg>
      </pc:sldChg>
    </pc:docChg>
  </pc:docChgLst>
  <pc:docChgLst>
    <pc:chgData name="김 은현" userId="69f7c983460241a7" providerId="Windows Live" clId="Web-{1B264FD9-87EF-4CD0-B93A-40790A44C689}"/>
    <pc:docChg chg="addSld delSld modSld">
      <pc:chgData name="김 은현" userId="69f7c983460241a7" providerId="Windows Live" clId="Web-{1B264FD9-87EF-4CD0-B93A-40790A44C689}" dt="2023-05-08T19:33:44.757" v="151" actId="1076"/>
      <pc:docMkLst>
        <pc:docMk/>
      </pc:docMkLst>
      <pc:sldChg chg="modSp">
        <pc:chgData name="김 은현" userId="69f7c983460241a7" providerId="Windows Live" clId="Web-{1B264FD9-87EF-4CD0-B93A-40790A44C689}" dt="2023-05-08T19:31:30.927" v="110" actId="20577"/>
        <pc:sldMkLst>
          <pc:docMk/>
          <pc:sldMk cId="2933634573" sldId="287"/>
        </pc:sldMkLst>
        <pc:spChg chg="mod">
          <ac:chgData name="김 은현" userId="69f7c983460241a7" providerId="Windows Live" clId="Web-{1B264FD9-87EF-4CD0-B93A-40790A44C689}" dt="2023-05-08T19:31:30.927" v="110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addSp delSp modSp">
        <pc:chgData name="김 은현" userId="69f7c983460241a7" providerId="Windows Live" clId="Web-{1B264FD9-87EF-4CD0-B93A-40790A44C689}" dt="2023-05-08T19:10:20.284" v="20" actId="1076"/>
        <pc:sldMkLst>
          <pc:docMk/>
          <pc:sldMk cId="3576548597" sldId="289"/>
        </pc:sldMkLst>
        <pc:spChg chg="mod">
          <ac:chgData name="김 은현" userId="69f7c983460241a7" providerId="Windows Live" clId="Web-{1B264FD9-87EF-4CD0-B93A-40790A44C689}" dt="2023-05-08T19:08:19.719" v="11" actId="1076"/>
          <ac:spMkLst>
            <pc:docMk/>
            <pc:sldMk cId="3576548597" sldId="289"/>
            <ac:spMk id="2" creationId="{AF2BB049-66F5-46A9-9E8A-357FCB48A739}"/>
          </ac:spMkLst>
        </pc:spChg>
        <pc:spChg chg="mod">
          <ac:chgData name="김 은현" userId="69f7c983460241a7" providerId="Windows Live" clId="Web-{1B264FD9-87EF-4CD0-B93A-40790A44C689}" dt="2023-05-08T19:08:19.735" v="12" actId="1076"/>
          <ac:spMkLst>
            <pc:docMk/>
            <pc:sldMk cId="3576548597" sldId="289"/>
            <ac:spMk id="3" creationId="{5B158577-04F1-4B8E-B154-9DD700ED8560}"/>
          </ac:spMkLst>
        </pc:spChg>
        <pc:spChg chg="del mod">
          <ac:chgData name="김 은현" userId="69f7c983460241a7" providerId="Windows Live" clId="Web-{1B264FD9-87EF-4CD0-B93A-40790A44C689}" dt="2023-05-08T19:07:26.531" v="2"/>
          <ac:spMkLst>
            <pc:docMk/>
            <pc:sldMk cId="3576548597" sldId="289"/>
            <ac:spMk id="12" creationId="{F2D84351-22E3-4BA9-AFF7-ADDDE64A7E51}"/>
          </ac:spMkLst>
        </pc:spChg>
        <pc:spChg chg="del">
          <ac:chgData name="김 은현" userId="69f7c983460241a7" providerId="Windows Live" clId="Web-{1B264FD9-87EF-4CD0-B93A-40790A44C689}" dt="2023-05-08T19:07:24.703" v="0"/>
          <ac:spMkLst>
            <pc:docMk/>
            <pc:sldMk cId="3576548597" sldId="289"/>
            <ac:spMk id="15" creationId="{E8130F60-96D0-40D0-96B0-297153F6129F}"/>
          </ac:spMkLst>
        </pc:spChg>
        <pc:picChg chg="add del mod">
          <ac:chgData name="김 은현" userId="69f7c983460241a7" providerId="Windows Live" clId="Web-{1B264FD9-87EF-4CD0-B93A-40790A44C689}" dt="2023-05-08T19:08:41.251" v="15"/>
          <ac:picMkLst>
            <pc:docMk/>
            <pc:sldMk cId="3576548597" sldId="289"/>
            <ac:picMk id="5" creationId="{9B4DC046-6B64-0136-E73E-D42D6E77AD9C}"/>
          </ac:picMkLst>
        </pc:picChg>
        <pc:picChg chg="add mod">
          <ac:chgData name="김 은현" userId="69f7c983460241a7" providerId="Windows Live" clId="Web-{1B264FD9-87EF-4CD0-B93A-40790A44C689}" dt="2023-05-08T19:10:20.284" v="20" actId="1076"/>
          <ac:picMkLst>
            <pc:docMk/>
            <pc:sldMk cId="3576548597" sldId="289"/>
            <ac:picMk id="6" creationId="{6074CAC7-E713-8F6E-105E-F164C72FDB7B}"/>
          </ac:picMkLst>
        </pc:picChg>
      </pc:sldChg>
      <pc:sldChg chg="addSp delSp modSp">
        <pc:chgData name="김 은현" userId="69f7c983460241a7" providerId="Windows Live" clId="Web-{1B264FD9-87EF-4CD0-B93A-40790A44C689}" dt="2023-05-08T19:31:09.411" v="102" actId="14100"/>
        <pc:sldMkLst>
          <pc:docMk/>
          <pc:sldMk cId="3501013693" sldId="294"/>
        </pc:sldMkLst>
        <pc:spChg chg="del mod">
          <ac:chgData name="김 은현" userId="69f7c983460241a7" providerId="Windows Live" clId="Web-{1B264FD9-87EF-4CD0-B93A-40790A44C689}" dt="2023-05-08T19:30:52.739" v="98"/>
          <ac:spMkLst>
            <pc:docMk/>
            <pc:sldMk cId="3501013693" sldId="294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52.739" v="97"/>
          <ac:spMkLst>
            <pc:docMk/>
            <pc:sldMk cId="3501013693" sldId="294"/>
            <ac:spMk id="3" creationId="{DF34B46B-0C91-4F8A-A29A-561B26477A4A}"/>
          </ac:spMkLst>
        </pc:spChg>
        <pc:spChg chg="del">
          <ac:chgData name="김 은현" userId="69f7c983460241a7" providerId="Windows Live" clId="Web-{1B264FD9-87EF-4CD0-B93A-40790A44C689}" dt="2023-05-08T19:28:32.925" v="67"/>
          <ac:spMkLst>
            <pc:docMk/>
            <pc:sldMk cId="3501013693" sldId="294"/>
            <ac:spMk id="5" creationId="{523A9DAF-E198-4E98-AEA5-8EE18EBECBBC}"/>
          </ac:spMkLst>
        </pc:spChg>
        <pc:spChg chg="del">
          <ac:chgData name="김 은현" userId="69f7c983460241a7" providerId="Windows Live" clId="Web-{1B264FD9-87EF-4CD0-B93A-40790A44C689}" dt="2023-05-08T19:28:30.034" v="65"/>
          <ac:spMkLst>
            <pc:docMk/>
            <pc:sldMk cId="3501013693" sldId="294"/>
            <ac:spMk id="6" creationId="{64E16989-7502-468B-B7D5-EACB36305F70}"/>
          </ac:spMkLst>
        </pc:spChg>
        <pc:spChg chg="add del">
          <ac:chgData name="김 은현" userId="69f7c983460241a7" providerId="Windows Live" clId="Web-{1B264FD9-87EF-4CD0-B93A-40790A44C689}" dt="2023-05-08T19:30:00.317" v="81"/>
          <ac:spMkLst>
            <pc:docMk/>
            <pc:sldMk cId="3501013693" sldId="294"/>
            <ac:spMk id="9" creationId="{14C0CEA2-1D86-6B1C-08D9-A2AFBFCD50A8}"/>
          </ac:spMkLst>
        </pc:spChg>
        <pc:spChg chg="add del">
          <ac:chgData name="김 은현" userId="69f7c983460241a7" providerId="Windows Live" clId="Web-{1B264FD9-87EF-4CD0-B93A-40790A44C689}" dt="2023-05-08T19:30:00.317" v="80"/>
          <ac:spMkLst>
            <pc:docMk/>
            <pc:sldMk cId="3501013693" sldId="294"/>
            <ac:spMk id="11" creationId="{F427DA87-B6B7-D2D9-D0FE-88CAC4AC57EE}"/>
          </ac:spMkLst>
        </pc:spChg>
        <pc:spChg chg="add">
          <ac:chgData name="김 은현" userId="69f7c983460241a7" providerId="Windows Live" clId="Web-{1B264FD9-87EF-4CD0-B93A-40790A44C689}" dt="2023-05-08T19:30:58.255" v="99"/>
          <ac:spMkLst>
            <pc:docMk/>
            <pc:sldMk cId="3501013693" sldId="294"/>
            <ac:spMk id="13" creationId="{9635A361-1A5E-5D8A-6595-AECB245936A9}"/>
          </ac:spMkLst>
        </pc:spChg>
        <pc:spChg chg="del">
          <ac:chgData name="김 은현" userId="69f7c983460241a7" providerId="Windows Live" clId="Web-{1B264FD9-87EF-4CD0-B93A-40790A44C689}" dt="2023-05-08T19:28:30.034" v="64"/>
          <ac:spMkLst>
            <pc:docMk/>
            <pc:sldMk cId="3501013693" sldId="294"/>
            <ac:spMk id="15" creationId="{CD7A2A2A-EDE6-43DF-8DE7-8934492AB0E1}"/>
          </ac:spMkLst>
        </pc:spChg>
        <pc:spChg chg="del">
          <ac:chgData name="김 은현" userId="69f7c983460241a7" providerId="Windows Live" clId="Web-{1B264FD9-87EF-4CD0-B93A-40790A44C689}" dt="2023-05-08T19:28:30.034" v="66"/>
          <ac:spMkLst>
            <pc:docMk/>
            <pc:sldMk cId="3501013693" sldId="294"/>
            <ac:spMk id="16" creationId="{E2FCF3E8-B0EE-4AD7-BA05-031A85876EE0}"/>
          </ac:spMkLst>
        </pc:spChg>
        <pc:spChg chg="add">
          <ac:chgData name="김 은현" userId="69f7c983460241a7" providerId="Windows Live" clId="Web-{1B264FD9-87EF-4CD0-B93A-40790A44C689}" dt="2023-05-08T19:30:58.271" v="100"/>
          <ac:spMkLst>
            <pc:docMk/>
            <pc:sldMk cId="3501013693" sldId="294"/>
            <ac:spMk id="17" creationId="{DE100915-DE52-97CD-77A4-28EFE720CFF5}"/>
          </ac:spMkLst>
        </pc:spChg>
        <pc:picChg chg="add mod">
          <ac:chgData name="김 은현" userId="69f7c983460241a7" providerId="Windows Live" clId="Web-{1B264FD9-87EF-4CD0-B93A-40790A44C689}" dt="2023-05-08T19:31:09.411" v="102" actId="14100"/>
          <ac:picMkLst>
            <pc:docMk/>
            <pc:sldMk cId="3501013693" sldId="294"/>
            <ac:picMk id="7" creationId="{A666DEB4-A3BD-69B4-DF62-8F0409D1ECAB}"/>
          </ac:picMkLst>
        </pc:picChg>
      </pc:sldChg>
      <pc:sldChg chg="modSp">
        <pc:chgData name="김 은현" userId="69f7c983460241a7" providerId="Windows Live" clId="Web-{1B264FD9-87EF-4CD0-B93A-40790A44C689}" dt="2023-05-08T19:33:44.757" v="151" actId="1076"/>
        <pc:sldMkLst>
          <pc:docMk/>
          <pc:sldMk cId="515924877" sldId="298"/>
        </pc:sldMkLst>
        <pc:spChg chg="mod">
          <ac:chgData name="김 은현" userId="69f7c983460241a7" providerId="Windows Live" clId="Web-{1B264FD9-87EF-4CD0-B93A-40790A44C689}" dt="2023-05-08T19:33:34.710" v="148" actId="1076"/>
          <ac:spMkLst>
            <pc:docMk/>
            <pc:sldMk cId="515924877" sldId="298"/>
            <ac:spMk id="3" creationId="{53F2DEE8-1ADB-4805-ADCB-4407CBAE0F2A}"/>
          </ac:spMkLst>
        </pc:spChg>
        <pc:spChg chg="mod">
          <ac:chgData name="김 은현" userId="69f7c983460241a7" providerId="Windows Live" clId="Web-{1B264FD9-87EF-4CD0-B93A-40790A44C689}" dt="2023-05-08T19:33:25.335" v="145" actId="20577"/>
          <ac:spMkLst>
            <pc:docMk/>
            <pc:sldMk cId="515924877" sldId="298"/>
            <ac:spMk id="5" creationId="{55A24D23-E252-49C5-A3BE-6E579F9ED817}"/>
          </ac:spMkLst>
        </pc:spChg>
        <pc:spChg chg="mod">
          <ac:chgData name="김 은현" userId="69f7c983460241a7" providerId="Windows Live" clId="Web-{1B264FD9-87EF-4CD0-B93A-40790A44C689}" dt="2023-05-08T19:31:40.615" v="111" actId="1076"/>
          <ac:spMkLst>
            <pc:docMk/>
            <pc:sldMk cId="515924877" sldId="298"/>
            <ac:spMk id="6" creationId="{07CE2EE7-388B-46BE-8901-87A1602C944D}"/>
          </ac:spMkLst>
        </pc:spChg>
        <pc:spChg chg="mod">
          <ac:chgData name="김 은현" userId="69f7c983460241a7" providerId="Windows Live" clId="Web-{1B264FD9-87EF-4CD0-B93A-40790A44C689}" dt="2023-05-08T19:33:39.726" v="150" actId="1076"/>
          <ac:spMkLst>
            <pc:docMk/>
            <pc:sldMk cId="515924877" sldId="298"/>
            <ac:spMk id="7" creationId="{3CD67EA6-7A49-45FD-B53E-01655E35F882}"/>
          </ac:spMkLst>
        </pc:spChg>
        <pc:spChg chg="mod">
          <ac:chgData name="김 은현" userId="69f7c983460241a7" providerId="Windows Live" clId="Web-{1B264FD9-87EF-4CD0-B93A-40790A44C689}" dt="2023-05-08T19:33:10.772" v="141" actId="20577"/>
          <ac:spMkLst>
            <pc:docMk/>
            <pc:sldMk cId="515924877" sldId="298"/>
            <ac:spMk id="9" creationId="{3286AC85-FF0F-45A8-BB8E-BF102FADC8A9}"/>
          </ac:spMkLst>
        </pc:spChg>
        <pc:spChg chg="mod">
          <ac:chgData name="김 은현" userId="69f7c983460241a7" providerId="Windows Live" clId="Web-{1B264FD9-87EF-4CD0-B93A-40790A44C689}" dt="2023-05-08T19:33:44.757" v="151" actId="1076"/>
          <ac:spMkLst>
            <pc:docMk/>
            <pc:sldMk cId="515924877" sldId="298"/>
            <ac:spMk id="10" creationId="{C10F69DD-2BF8-45FF-B9E0-840AA212456F}"/>
          </ac:spMkLst>
        </pc:spChg>
      </pc:sldChg>
      <pc:sldChg chg="del">
        <pc:chgData name="김 은현" userId="69f7c983460241a7" providerId="Windows Live" clId="Web-{1B264FD9-87EF-4CD0-B93A-40790A44C689}" dt="2023-05-08T19:10:30.800" v="23"/>
        <pc:sldMkLst>
          <pc:docMk/>
          <pc:sldMk cId="3290608245" sldId="305"/>
        </pc:sldMkLst>
      </pc:sldChg>
      <pc:sldChg chg="del">
        <pc:chgData name="김 은현" userId="69f7c983460241a7" providerId="Windows Live" clId="Web-{1B264FD9-87EF-4CD0-B93A-40790A44C689}" dt="2023-05-08T19:10:30.800" v="22"/>
        <pc:sldMkLst>
          <pc:docMk/>
          <pc:sldMk cId="2318762275" sldId="306"/>
        </pc:sldMkLst>
      </pc:sldChg>
      <pc:sldChg chg="del">
        <pc:chgData name="김 은현" userId="69f7c983460241a7" providerId="Windows Live" clId="Web-{1B264FD9-87EF-4CD0-B93A-40790A44C689}" dt="2023-05-08T19:10:30.800" v="21"/>
        <pc:sldMkLst>
          <pc:docMk/>
          <pc:sldMk cId="3763416040" sldId="307"/>
        </pc:sldMkLst>
      </pc:sldChg>
      <pc:sldChg chg="del">
        <pc:chgData name="김 은현" userId="69f7c983460241a7" providerId="Windows Live" clId="Web-{1B264FD9-87EF-4CD0-B93A-40790A44C689}" dt="2023-05-08T19:28:18.549" v="63"/>
        <pc:sldMkLst>
          <pc:docMk/>
          <pc:sldMk cId="3410760520" sldId="308"/>
        </pc:sldMkLst>
      </pc:sldChg>
      <pc:sldChg chg="del">
        <pc:chgData name="김 은현" userId="69f7c983460241a7" providerId="Windows Live" clId="Web-{1B264FD9-87EF-4CD0-B93A-40790A44C689}" dt="2023-05-08T19:28:18.549" v="62"/>
        <pc:sldMkLst>
          <pc:docMk/>
          <pc:sldMk cId="2953276524" sldId="309"/>
        </pc:sldMkLst>
      </pc:sldChg>
      <pc:sldChg chg="del">
        <pc:chgData name="김 은현" userId="69f7c983460241a7" providerId="Windows Live" clId="Web-{1B264FD9-87EF-4CD0-B93A-40790A44C689}" dt="2023-05-08T19:28:18.549" v="61"/>
        <pc:sldMkLst>
          <pc:docMk/>
          <pc:sldMk cId="1517709946" sldId="310"/>
        </pc:sldMkLst>
      </pc:sldChg>
      <pc:sldChg chg="addSp delSp modSp add replId">
        <pc:chgData name="김 은현" userId="69f7c983460241a7" providerId="Windows Live" clId="Web-{1B264FD9-87EF-4CD0-B93A-40790A44C689}" dt="2023-05-08T19:11:09.019" v="36" actId="14100"/>
        <pc:sldMkLst>
          <pc:docMk/>
          <pc:sldMk cId="3693748634" sldId="311"/>
        </pc:sldMkLst>
        <pc:picChg chg="add mod">
          <ac:chgData name="김 은현" userId="69f7c983460241a7" providerId="Windows Live" clId="Web-{1B264FD9-87EF-4CD0-B93A-40790A44C689}" dt="2023-05-08T19:11:09.019" v="36" actId="14100"/>
          <ac:picMkLst>
            <pc:docMk/>
            <pc:sldMk cId="3693748634" sldId="311"/>
            <ac:picMk id="5" creationId="{42E56E42-FFD0-BBD0-D5E8-29DB4AFECF3E}"/>
          </ac:picMkLst>
        </pc:picChg>
        <pc:picChg chg="del">
          <ac:chgData name="김 은현" userId="69f7c983460241a7" providerId="Windows Live" clId="Web-{1B264FD9-87EF-4CD0-B93A-40790A44C689}" dt="2023-05-08T19:10:54.441" v="31"/>
          <ac:picMkLst>
            <pc:docMk/>
            <pc:sldMk cId="3693748634" sldId="311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1:43.395" v="43" actId="1076"/>
        <pc:sldMkLst>
          <pc:docMk/>
          <pc:sldMk cId="2579533517" sldId="312"/>
        </pc:sldMkLst>
        <pc:picChg chg="add mod">
          <ac:chgData name="김 은현" userId="69f7c983460241a7" providerId="Windows Live" clId="Web-{1B264FD9-87EF-4CD0-B93A-40790A44C689}" dt="2023-05-08T19:11:43.395" v="43" actId="1076"/>
          <ac:picMkLst>
            <pc:docMk/>
            <pc:sldMk cId="2579533517" sldId="312"/>
            <ac:picMk id="5" creationId="{E874D400-F1F0-B72B-3855-75D86824C436}"/>
          </ac:picMkLst>
        </pc:picChg>
        <pc:picChg chg="del">
          <ac:chgData name="김 은현" userId="69f7c983460241a7" providerId="Windows Live" clId="Web-{1B264FD9-87EF-4CD0-B93A-40790A44C689}" dt="2023-05-08T19:11:18.222" v="37"/>
          <ac:picMkLst>
            <pc:docMk/>
            <pc:sldMk cId="2579533517" sldId="312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2:02.207" v="47" actId="14100"/>
        <pc:sldMkLst>
          <pc:docMk/>
          <pc:sldMk cId="2803584133" sldId="313"/>
        </pc:sldMkLst>
        <pc:picChg chg="add mod">
          <ac:chgData name="김 은현" userId="69f7c983460241a7" providerId="Windows Live" clId="Web-{1B264FD9-87EF-4CD0-B93A-40790A44C689}" dt="2023-05-08T19:12:02.207" v="47" actId="14100"/>
          <ac:picMkLst>
            <pc:docMk/>
            <pc:sldMk cId="2803584133" sldId="313"/>
            <ac:picMk id="5" creationId="{B87F3041-96C5-7AB2-8D55-39F389D08E18}"/>
          </ac:picMkLst>
        </pc:picChg>
        <pc:picChg chg="del">
          <ac:chgData name="김 은현" userId="69f7c983460241a7" providerId="Windows Live" clId="Web-{1B264FD9-87EF-4CD0-B93A-40790A44C689}" dt="2023-05-08T19:11:49.535" v="44"/>
          <ac:picMkLst>
            <pc:docMk/>
            <pc:sldMk cId="2803584133" sldId="313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2:52.645" v="55" actId="14100"/>
        <pc:sldMkLst>
          <pc:docMk/>
          <pc:sldMk cId="4192344471" sldId="314"/>
        </pc:sldMkLst>
        <pc:picChg chg="add mod">
          <ac:chgData name="김 은현" userId="69f7c983460241a7" providerId="Windows Live" clId="Web-{1B264FD9-87EF-4CD0-B93A-40790A44C689}" dt="2023-05-08T19:12:52.645" v="55" actId="14100"/>
          <ac:picMkLst>
            <pc:docMk/>
            <pc:sldMk cId="4192344471" sldId="314"/>
            <ac:picMk id="5" creationId="{EA48C84B-8EF1-66EF-24A1-121518269485}"/>
          </ac:picMkLst>
        </pc:picChg>
        <pc:picChg chg="del">
          <ac:chgData name="김 은현" userId="69f7c983460241a7" providerId="Windows Live" clId="Web-{1B264FD9-87EF-4CD0-B93A-40790A44C689}" dt="2023-05-08T19:12:12.770" v="48"/>
          <ac:picMkLst>
            <pc:docMk/>
            <pc:sldMk cId="4192344471" sldId="314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3:03.427" v="58" actId="14100"/>
        <pc:sldMkLst>
          <pc:docMk/>
          <pc:sldMk cId="2427729866" sldId="315"/>
        </pc:sldMkLst>
        <pc:picChg chg="add mod">
          <ac:chgData name="김 은현" userId="69f7c983460241a7" providerId="Windows Live" clId="Web-{1B264FD9-87EF-4CD0-B93A-40790A44C689}" dt="2023-05-08T19:13:03.427" v="58" actId="14100"/>
          <ac:picMkLst>
            <pc:docMk/>
            <pc:sldMk cId="2427729866" sldId="315"/>
            <ac:picMk id="5" creationId="{BB0BDFD1-620D-2F11-2CA8-F439FC2BE0ED}"/>
          </ac:picMkLst>
        </pc:picChg>
        <pc:picChg chg="del">
          <ac:chgData name="김 은현" userId="69f7c983460241a7" providerId="Windows Live" clId="Web-{1B264FD9-87EF-4CD0-B93A-40790A44C689}" dt="2023-05-08T19:12:17.926" v="51"/>
          <ac:picMkLst>
            <pc:docMk/>
            <pc:sldMk cId="2427729866" sldId="315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30:43.411" v="96" actId="20577"/>
        <pc:sldMkLst>
          <pc:docMk/>
          <pc:sldMk cId="3433080232" sldId="316"/>
        </pc:sldMkLst>
        <pc:spChg chg="del">
          <ac:chgData name="김 은현" userId="69f7c983460241a7" providerId="Windows Live" clId="Web-{1B264FD9-87EF-4CD0-B93A-40790A44C689}" dt="2023-05-08T19:30:12.176" v="85"/>
          <ac:spMkLst>
            <pc:docMk/>
            <pc:sldMk cId="3433080232" sldId="316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12.176" v="84"/>
          <ac:spMkLst>
            <pc:docMk/>
            <pc:sldMk cId="3433080232" sldId="316"/>
            <ac:spMk id="3" creationId="{DF34B46B-0C91-4F8A-A29A-561B26477A4A}"/>
          </ac:spMkLst>
        </pc:spChg>
        <pc:spChg chg="add mod">
          <ac:chgData name="김 은현" userId="69f7c983460241a7" providerId="Windows Live" clId="Web-{1B264FD9-87EF-4CD0-B93A-40790A44C689}" dt="2023-05-08T19:30:43.411" v="96" actId="20577"/>
          <ac:spMkLst>
            <pc:docMk/>
            <pc:sldMk cId="3433080232" sldId="316"/>
            <ac:spMk id="8" creationId="{A3FCD656-6754-7B2D-5AEB-664BD3124CD7}"/>
          </ac:spMkLst>
        </pc:spChg>
        <pc:spChg chg="add mod">
          <ac:chgData name="김 은현" userId="69f7c983460241a7" providerId="Windows Live" clId="Web-{1B264FD9-87EF-4CD0-B93A-40790A44C689}" dt="2023-05-08T19:30:41.255" v="95" actId="20577"/>
          <ac:spMkLst>
            <pc:docMk/>
            <pc:sldMk cId="3433080232" sldId="316"/>
            <ac:spMk id="10" creationId="{E81DE3B1-4006-E2AC-6DD6-D8C45575ADCA}"/>
          </ac:spMkLst>
        </pc:spChg>
        <pc:picChg chg="add mod">
          <ac:chgData name="김 은현" userId="69f7c983460241a7" providerId="Windows Live" clId="Web-{1B264FD9-87EF-4CD0-B93A-40790A44C689}" dt="2023-05-08T19:30:25.317" v="89" actId="14100"/>
          <ac:picMkLst>
            <pc:docMk/>
            <pc:sldMk cId="3433080232" sldId="316"/>
            <ac:picMk id="5" creationId="{95BAD583-3663-F7EA-1D16-284AF98DB0E3}"/>
          </ac:picMkLst>
        </pc:picChg>
        <pc:picChg chg="del">
          <ac:chgData name="김 은현" userId="69f7c983460241a7" providerId="Windows Live" clId="Web-{1B264FD9-87EF-4CD0-B93A-40790A44C689}" dt="2023-05-08T19:29:06.003" v="72"/>
          <ac:picMkLst>
            <pc:docMk/>
            <pc:sldMk cId="3433080232" sldId="316"/>
            <ac:picMk id="7" creationId="{A666DEB4-A3BD-69B4-DF62-8F0409D1ECAB}"/>
          </ac:picMkLst>
        </pc:picChg>
      </pc:sldChg>
    </pc:docChg>
  </pc:docChgLst>
  <pc:docChgLst>
    <pc:chgData name="김 은현" userId="69f7c983460241a7" providerId="Windows Live" clId="Web-{B8AA860E-2DF3-4DA5-8935-C61AE879E4D1}"/>
    <pc:docChg chg="addSld delSld modSld">
      <pc:chgData name="김 은현" userId="69f7c983460241a7" providerId="Windows Live" clId="Web-{B8AA860E-2DF3-4DA5-8935-C61AE879E4D1}" dt="2023-05-08T18:08:33.932" v="137"/>
      <pc:docMkLst>
        <pc:docMk/>
      </pc:docMkLst>
      <pc:sldChg chg="modSp">
        <pc:chgData name="김 은현" userId="69f7c983460241a7" providerId="Windows Live" clId="Web-{B8AA860E-2DF3-4DA5-8935-C61AE879E4D1}" dt="2023-05-08T17:35:38.057" v="41" actId="20577"/>
        <pc:sldMkLst>
          <pc:docMk/>
          <pc:sldMk cId="2919529127" sldId="261"/>
        </pc:sldMkLst>
        <pc:spChg chg="mod">
          <ac:chgData name="김 은현" userId="69f7c983460241a7" providerId="Windows Live" clId="Web-{B8AA860E-2DF3-4DA5-8935-C61AE879E4D1}" dt="2023-05-08T16:23:29.057" v="20" actId="20577"/>
          <ac:spMkLst>
            <pc:docMk/>
            <pc:sldMk cId="2919529127" sldId="261"/>
            <ac:spMk id="15" creationId="{94F4D707-2A33-4FA5-9221-88E5AF47399F}"/>
          </ac:spMkLst>
        </pc:spChg>
        <pc:spChg chg="mod">
          <ac:chgData name="김 은현" userId="69f7c983460241a7" providerId="Windows Live" clId="Web-{B8AA860E-2DF3-4DA5-8935-C61AE879E4D1}" dt="2023-05-08T16:23:59.870" v="27" actId="20577"/>
          <ac:spMkLst>
            <pc:docMk/>
            <pc:sldMk cId="2919529127" sldId="261"/>
            <ac:spMk id="16" creationId="{7E6278AC-0F00-4869-9583-95A71EA10FB4}"/>
          </ac:spMkLst>
        </pc:spChg>
        <pc:spChg chg="mod">
          <ac:chgData name="김 은현" userId="69f7c983460241a7" providerId="Windows Live" clId="Web-{B8AA860E-2DF3-4DA5-8935-C61AE879E4D1}" dt="2023-05-08T17:35:38.057" v="41" actId="20577"/>
          <ac:spMkLst>
            <pc:docMk/>
            <pc:sldMk cId="2919529127" sldId="261"/>
            <ac:spMk id="17" creationId="{F672B6C6-95DF-46ED-B4FD-F0BE8689790F}"/>
          </ac:spMkLst>
        </pc:spChg>
      </pc:sldChg>
      <pc:sldChg chg="modSp">
        <pc:chgData name="김 은현" userId="69f7c983460241a7" providerId="Windows Live" clId="Web-{B8AA860E-2DF3-4DA5-8935-C61AE879E4D1}" dt="2023-05-08T17:45:37.273" v="59" actId="20577"/>
        <pc:sldMkLst>
          <pc:docMk/>
          <pc:sldMk cId="1669602073" sldId="264"/>
        </pc:sldMkLst>
        <pc:spChg chg="mod">
          <ac:chgData name="김 은현" userId="69f7c983460241a7" providerId="Windows Live" clId="Web-{B8AA860E-2DF3-4DA5-8935-C61AE879E4D1}" dt="2023-05-08T17:45:37.273" v="59" actId="20577"/>
          <ac:spMkLst>
            <pc:docMk/>
            <pc:sldMk cId="1669602073" sldId="264"/>
            <ac:spMk id="13" creationId="{849857A6-2697-4F6F-9332-B5836E792692}"/>
          </ac:spMkLst>
        </pc:spChg>
      </pc:sldChg>
      <pc:sldChg chg="del">
        <pc:chgData name="김 은현" userId="69f7c983460241a7" providerId="Windows Live" clId="Web-{B8AA860E-2DF3-4DA5-8935-C61AE879E4D1}" dt="2023-05-08T17:44:47.959" v="46"/>
        <pc:sldMkLst>
          <pc:docMk/>
          <pc:sldMk cId="359629473" sldId="270"/>
        </pc:sldMkLst>
      </pc:sldChg>
      <pc:sldChg chg="del">
        <pc:chgData name="김 은현" userId="69f7c983460241a7" providerId="Windows Live" clId="Web-{B8AA860E-2DF3-4DA5-8935-C61AE879E4D1}" dt="2023-05-08T17:44:47.959" v="49"/>
        <pc:sldMkLst>
          <pc:docMk/>
          <pc:sldMk cId="1487807817" sldId="275"/>
        </pc:sldMkLst>
      </pc:sldChg>
      <pc:sldChg chg="del">
        <pc:chgData name="김 은현" userId="69f7c983460241a7" providerId="Windows Live" clId="Web-{B8AA860E-2DF3-4DA5-8935-C61AE879E4D1}" dt="2023-05-08T17:44:47.959" v="48"/>
        <pc:sldMkLst>
          <pc:docMk/>
          <pc:sldMk cId="3838037780" sldId="277"/>
        </pc:sldMkLst>
      </pc:sldChg>
      <pc:sldChg chg="addSp modSp">
        <pc:chgData name="김 은현" userId="69f7c983460241a7" providerId="Windows Live" clId="Web-{B8AA860E-2DF3-4DA5-8935-C61AE879E4D1}" dt="2023-05-08T17:48:06.182" v="114" actId="20577"/>
        <pc:sldMkLst>
          <pc:docMk/>
          <pc:sldMk cId="2933634573" sldId="287"/>
        </pc:sldMkLst>
        <pc:spChg chg="mod">
          <ac:chgData name="김 은현" userId="69f7c983460241a7" providerId="Windows Live" clId="Web-{B8AA860E-2DF3-4DA5-8935-C61AE879E4D1}" dt="2023-05-08T17:47:22.119" v="98" actId="1076"/>
          <ac:spMkLst>
            <pc:docMk/>
            <pc:sldMk cId="2933634573" sldId="287"/>
            <ac:spMk id="8" creationId="{99C68AFF-74E7-40EC-ADAF-4E170200E3C6}"/>
          </ac:spMkLst>
        </pc:spChg>
        <pc:spChg chg="add mod">
          <ac:chgData name="김 은현" userId="69f7c983460241a7" providerId="Windows Live" clId="Web-{B8AA860E-2DF3-4DA5-8935-C61AE879E4D1}" dt="2023-05-08T17:47:51.651" v="103" actId="1076"/>
          <ac:spMkLst>
            <pc:docMk/>
            <pc:sldMk cId="2933634573" sldId="287"/>
            <ac:spMk id="9" creationId="{C725C314-36FF-5791-00BB-A382FB6B007A}"/>
          </ac:spMkLst>
        </pc:spChg>
        <pc:spChg chg="mod">
          <ac:chgData name="김 은현" userId="69f7c983460241a7" providerId="Windows Live" clId="Web-{B8AA860E-2DF3-4DA5-8935-C61AE879E4D1}" dt="2023-05-08T17:47:22.119" v="97" actId="1076"/>
          <ac:spMkLst>
            <pc:docMk/>
            <pc:sldMk cId="2933634573" sldId="287"/>
            <ac:spMk id="10" creationId="{1E4F70DA-638C-46E2-ACAB-5F2F54C1E7F2}"/>
          </ac:spMkLst>
        </pc:spChg>
        <pc:spChg chg="add mod">
          <ac:chgData name="김 은현" userId="69f7c983460241a7" providerId="Windows Live" clId="Web-{B8AA860E-2DF3-4DA5-8935-C61AE879E4D1}" dt="2023-05-08T17:48:06.182" v="114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del">
        <pc:chgData name="김 은현" userId="69f7c983460241a7" providerId="Windows Live" clId="Web-{B8AA860E-2DF3-4DA5-8935-C61AE879E4D1}" dt="2023-05-08T17:35:49.980" v="42"/>
        <pc:sldMkLst>
          <pc:docMk/>
          <pc:sldMk cId="3803621520" sldId="288"/>
        </pc:sldMkLst>
      </pc:sldChg>
      <pc:sldChg chg="delSp modSp">
        <pc:chgData name="김 은현" userId="69f7c983460241a7" providerId="Windows Live" clId="Web-{B8AA860E-2DF3-4DA5-8935-C61AE879E4D1}" dt="2023-05-08T18:08:19.370" v="128"/>
        <pc:sldMkLst>
          <pc:docMk/>
          <pc:sldMk cId="3576548597" sldId="289"/>
        </pc:sldMkLst>
        <pc:spChg chg="mod">
          <ac:chgData name="김 은현" userId="69f7c983460241a7" providerId="Windows Live" clId="Web-{B8AA860E-2DF3-4DA5-8935-C61AE879E4D1}" dt="2023-05-08T17:46:13.649" v="68" actId="20577"/>
          <ac:spMkLst>
            <pc:docMk/>
            <pc:sldMk cId="3576548597" sldId="289"/>
            <ac:spMk id="3" creationId="{5B158577-04F1-4B8E-B154-9DD700ED8560}"/>
          </ac:spMkLst>
        </pc:spChg>
        <pc:spChg chg="mod">
          <ac:chgData name="김 은현" userId="69f7c983460241a7" providerId="Windows Live" clId="Web-{B8AA860E-2DF3-4DA5-8935-C61AE879E4D1}" dt="2023-05-08T18:08:13.432" v="126" actId="1076"/>
          <ac:spMkLst>
            <pc:docMk/>
            <pc:sldMk cId="3576548597" sldId="289"/>
            <ac:spMk id="12" creationId="{F2D84351-22E3-4BA9-AFF7-ADDDE64A7E51}"/>
          </ac:spMkLst>
        </pc:spChg>
        <pc:spChg chg="mod">
          <ac:chgData name="김 은현" userId="69f7c983460241a7" providerId="Windows Live" clId="Web-{B8AA860E-2DF3-4DA5-8935-C61AE879E4D1}" dt="2023-05-08T18:08:17.838" v="127" actId="1076"/>
          <ac:spMkLst>
            <pc:docMk/>
            <pc:sldMk cId="3576548597" sldId="289"/>
            <ac:spMk id="15" creationId="{E8130F60-96D0-40D0-96B0-297153F6129F}"/>
          </ac:spMkLst>
        </pc:spChg>
        <pc:picChg chg="del">
          <ac:chgData name="김 은현" userId="69f7c983460241a7" providerId="Windows Live" clId="Web-{B8AA860E-2DF3-4DA5-8935-C61AE879E4D1}" dt="2023-05-08T18:08:19.370" v="128"/>
          <ac:picMkLst>
            <pc:docMk/>
            <pc:sldMk cId="3576548597" sldId="289"/>
            <ac:picMk id="17" creationId="{0F3EFA1F-C309-45BE-8418-48001AE006B8}"/>
          </ac:picMkLst>
        </pc:picChg>
      </pc:sldChg>
      <pc:sldChg chg="del">
        <pc:chgData name="김 은현" userId="69f7c983460241a7" providerId="Windows Live" clId="Web-{B8AA860E-2DF3-4DA5-8935-C61AE879E4D1}" dt="2023-05-08T17:35:57.745" v="43"/>
        <pc:sldMkLst>
          <pc:docMk/>
          <pc:sldMk cId="1137523714" sldId="290"/>
        </pc:sldMkLst>
      </pc:sldChg>
      <pc:sldChg chg="del">
        <pc:chgData name="김 은현" userId="69f7c983460241a7" providerId="Windows Live" clId="Web-{B8AA860E-2DF3-4DA5-8935-C61AE879E4D1}" dt="2023-05-08T17:36:07.386" v="45"/>
        <pc:sldMkLst>
          <pc:docMk/>
          <pc:sldMk cId="2815577639" sldId="291"/>
        </pc:sldMkLst>
      </pc:sldChg>
      <pc:sldChg chg="del">
        <pc:chgData name="김 은현" userId="69f7c983460241a7" providerId="Windows Live" clId="Web-{B8AA860E-2DF3-4DA5-8935-C61AE879E4D1}" dt="2023-05-08T17:35:59.511" v="44"/>
        <pc:sldMkLst>
          <pc:docMk/>
          <pc:sldMk cId="614405557" sldId="292"/>
        </pc:sldMkLst>
      </pc:sldChg>
      <pc:sldChg chg="del">
        <pc:chgData name="김 은현" userId="69f7c983460241a7" providerId="Windows Live" clId="Web-{B8AA860E-2DF3-4DA5-8935-C61AE879E4D1}" dt="2023-05-08T17:44:47.959" v="50"/>
        <pc:sldMkLst>
          <pc:docMk/>
          <pc:sldMk cId="872673849" sldId="293"/>
        </pc:sldMkLst>
      </pc:sldChg>
      <pc:sldChg chg="delSp modSp">
        <pc:chgData name="김 은현" userId="69f7c983460241a7" providerId="Windows Live" clId="Web-{B8AA860E-2DF3-4DA5-8935-C61AE879E4D1}" dt="2023-05-08T18:08:30.823" v="134"/>
        <pc:sldMkLst>
          <pc:docMk/>
          <pc:sldMk cId="3501013693" sldId="294"/>
        </pc:sldMkLst>
        <pc:spChg chg="mod">
          <ac:chgData name="김 은현" userId="69f7c983460241a7" providerId="Windows Live" clId="Web-{B8AA860E-2DF3-4DA5-8935-C61AE879E4D1}" dt="2023-05-08T17:46:58.915" v="90" actId="20577"/>
          <ac:spMkLst>
            <pc:docMk/>
            <pc:sldMk cId="3501013693" sldId="294"/>
            <ac:spMk id="3" creationId="{DF34B46B-0C91-4F8A-A29A-561B26477A4A}"/>
          </ac:spMkLst>
        </pc:spChg>
        <pc:picChg chg="del">
          <ac:chgData name="김 은현" userId="69f7c983460241a7" providerId="Windows Live" clId="Web-{B8AA860E-2DF3-4DA5-8935-C61AE879E4D1}" dt="2023-05-08T18:08:30.823" v="134"/>
          <ac:picMkLst>
            <pc:docMk/>
            <pc:sldMk cId="3501013693" sldId="294"/>
            <ac:picMk id="12" creationId="{106A317F-C65F-4A10-A888-7EF289EA8A1A}"/>
          </ac:picMkLst>
        </pc:picChg>
      </pc:sldChg>
      <pc:sldChg chg="del">
        <pc:chgData name="김 은현" userId="69f7c983460241a7" providerId="Windows Live" clId="Web-{B8AA860E-2DF3-4DA5-8935-C61AE879E4D1}" dt="2023-05-08T17:44:47.959" v="47"/>
        <pc:sldMkLst>
          <pc:docMk/>
          <pc:sldMk cId="1601629411" sldId="296"/>
        </pc:sldMkLst>
      </pc:sldChg>
      <pc:sldChg chg="add del replId">
        <pc:chgData name="김 은현" userId="69f7c983460241a7" providerId="Windows Live" clId="Web-{B8AA860E-2DF3-4DA5-8935-C61AE879E4D1}" dt="2023-05-08T17:46:24.305" v="80"/>
        <pc:sldMkLst>
          <pc:docMk/>
          <pc:sldMk cId="3399533947" sldId="299"/>
        </pc:sldMkLst>
      </pc:sldChg>
      <pc:sldChg chg="add del replId">
        <pc:chgData name="김 은현" userId="69f7c983460241a7" providerId="Windows Live" clId="Web-{B8AA860E-2DF3-4DA5-8935-C61AE879E4D1}" dt="2023-05-08T17:46:24.305" v="79"/>
        <pc:sldMkLst>
          <pc:docMk/>
          <pc:sldMk cId="2285250306" sldId="300"/>
        </pc:sldMkLst>
      </pc:sldChg>
      <pc:sldChg chg="add del replId">
        <pc:chgData name="김 은현" userId="69f7c983460241a7" providerId="Windows Live" clId="Web-{B8AA860E-2DF3-4DA5-8935-C61AE879E4D1}" dt="2023-05-08T17:46:24.305" v="77"/>
        <pc:sldMkLst>
          <pc:docMk/>
          <pc:sldMk cId="2211438438" sldId="301"/>
        </pc:sldMkLst>
      </pc:sldChg>
      <pc:sldChg chg="add del replId">
        <pc:chgData name="김 은현" userId="69f7c983460241a7" providerId="Windows Live" clId="Web-{B8AA860E-2DF3-4DA5-8935-C61AE879E4D1}" dt="2023-05-08T17:46:24.305" v="78"/>
        <pc:sldMkLst>
          <pc:docMk/>
          <pc:sldMk cId="3093710156" sldId="302"/>
        </pc:sldMkLst>
      </pc:sldChg>
      <pc:sldChg chg="add del replId">
        <pc:chgData name="김 은현" userId="69f7c983460241a7" providerId="Windows Live" clId="Web-{B8AA860E-2DF3-4DA5-8935-C61AE879E4D1}" dt="2023-05-08T17:48:16.792" v="116"/>
        <pc:sldMkLst>
          <pc:docMk/>
          <pc:sldMk cId="1110138607" sldId="303"/>
        </pc:sldMkLst>
      </pc:sldChg>
      <pc:sldChg chg="add del replId">
        <pc:chgData name="김 은현" userId="69f7c983460241a7" providerId="Windows Live" clId="Web-{B8AA860E-2DF3-4DA5-8935-C61AE879E4D1}" dt="2023-05-08T17:48:16.792" v="115"/>
        <pc:sldMkLst>
          <pc:docMk/>
          <pc:sldMk cId="638863180" sldId="304"/>
        </pc:sldMkLst>
      </pc:sldChg>
      <pc:sldChg chg="add del replId">
        <pc:chgData name="김 은현" userId="69f7c983460241a7" providerId="Windows Live" clId="Web-{B8AA860E-2DF3-4DA5-8935-C61AE879E4D1}" dt="2023-05-08T17:46:20.352" v="76"/>
        <pc:sldMkLst>
          <pc:docMk/>
          <pc:sldMk cId="3053208905" sldId="305"/>
        </pc:sldMkLst>
      </pc:sldChg>
      <pc:sldChg chg="delSp add replId">
        <pc:chgData name="김 은현" userId="69f7c983460241a7" providerId="Windows Live" clId="Web-{B8AA860E-2DF3-4DA5-8935-C61AE879E4D1}" dt="2023-05-08T18:08:21.745" v="129"/>
        <pc:sldMkLst>
          <pc:docMk/>
          <pc:sldMk cId="3290608245" sldId="305"/>
        </pc:sldMkLst>
        <pc:picChg chg="del">
          <ac:chgData name="김 은현" userId="69f7c983460241a7" providerId="Windows Live" clId="Web-{B8AA860E-2DF3-4DA5-8935-C61AE879E4D1}" dt="2023-05-08T18:08:21.745" v="129"/>
          <ac:picMkLst>
            <pc:docMk/>
            <pc:sldMk cId="3290608245" sldId="305"/>
            <ac:picMk id="17" creationId="{0F3EFA1F-C309-45BE-8418-48001AE006B8}"/>
          </ac:picMkLst>
        </pc:picChg>
      </pc:sldChg>
      <pc:sldChg chg="delSp add replId">
        <pc:chgData name="김 은현" userId="69f7c983460241a7" providerId="Windows Live" clId="Web-{B8AA860E-2DF3-4DA5-8935-C61AE879E4D1}" dt="2023-05-08T18:08:23.338" v="130"/>
        <pc:sldMkLst>
          <pc:docMk/>
          <pc:sldMk cId="2318762275" sldId="306"/>
        </pc:sldMkLst>
        <pc:picChg chg="del">
          <ac:chgData name="김 은현" userId="69f7c983460241a7" providerId="Windows Live" clId="Web-{B8AA860E-2DF3-4DA5-8935-C61AE879E4D1}" dt="2023-05-08T18:08:23.338" v="130"/>
          <ac:picMkLst>
            <pc:docMk/>
            <pc:sldMk cId="2318762275" sldId="306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5"/>
        <pc:sldMkLst>
          <pc:docMk/>
          <pc:sldMk cId="2550332698" sldId="306"/>
        </pc:sldMkLst>
      </pc:sldChg>
      <pc:sldChg chg="add del replId">
        <pc:chgData name="김 은현" userId="69f7c983460241a7" providerId="Windows Live" clId="Web-{B8AA860E-2DF3-4DA5-8935-C61AE879E4D1}" dt="2023-05-08T17:46:20.352" v="74"/>
        <pc:sldMkLst>
          <pc:docMk/>
          <pc:sldMk cId="324514253" sldId="307"/>
        </pc:sldMkLst>
      </pc:sldChg>
      <pc:sldChg chg="delSp add del replId">
        <pc:chgData name="김 은현" userId="69f7c983460241a7" providerId="Windows Live" clId="Web-{B8AA860E-2DF3-4DA5-8935-C61AE879E4D1}" dt="2023-05-08T18:08:29.104" v="133"/>
        <pc:sldMkLst>
          <pc:docMk/>
          <pc:sldMk cId="3763416040" sldId="307"/>
        </pc:sldMkLst>
        <pc:picChg chg="del">
          <ac:chgData name="김 은현" userId="69f7c983460241a7" providerId="Windows Live" clId="Web-{B8AA860E-2DF3-4DA5-8935-C61AE879E4D1}" dt="2023-05-08T18:08:29.104" v="133"/>
          <ac:picMkLst>
            <pc:docMk/>
            <pc:sldMk cId="3763416040" sldId="307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3"/>
        <pc:sldMkLst>
          <pc:docMk/>
          <pc:sldMk cId="2652359256" sldId="308"/>
        </pc:sldMkLst>
      </pc:sldChg>
      <pc:sldChg chg="delSp add replId">
        <pc:chgData name="김 은현" userId="69f7c983460241a7" providerId="Windows Live" clId="Web-{B8AA860E-2DF3-4DA5-8935-C61AE879E4D1}" dt="2023-05-08T18:08:31.761" v="135"/>
        <pc:sldMkLst>
          <pc:docMk/>
          <pc:sldMk cId="3410760520" sldId="308"/>
        </pc:sldMkLst>
        <pc:picChg chg="del">
          <ac:chgData name="김 은현" userId="69f7c983460241a7" providerId="Windows Live" clId="Web-{B8AA860E-2DF3-4DA5-8935-C61AE879E4D1}" dt="2023-05-08T18:08:31.761" v="135"/>
          <ac:picMkLst>
            <pc:docMk/>
            <pc:sldMk cId="3410760520" sldId="308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167" v="136"/>
        <pc:sldMkLst>
          <pc:docMk/>
          <pc:sldMk cId="2953276524" sldId="309"/>
        </pc:sldMkLst>
        <pc:picChg chg="del">
          <ac:chgData name="김 은현" userId="69f7c983460241a7" providerId="Windows Live" clId="Web-{B8AA860E-2DF3-4DA5-8935-C61AE879E4D1}" dt="2023-05-08T18:08:33.167" v="136"/>
          <ac:picMkLst>
            <pc:docMk/>
            <pc:sldMk cId="2953276524" sldId="309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932" v="137"/>
        <pc:sldMkLst>
          <pc:docMk/>
          <pc:sldMk cId="1517709946" sldId="310"/>
        </pc:sldMkLst>
        <pc:picChg chg="del">
          <ac:chgData name="김 은현" userId="69f7c983460241a7" providerId="Windows Live" clId="Web-{B8AA860E-2DF3-4DA5-8935-C61AE879E4D1}" dt="2023-05-08T18:08:33.932" v="137"/>
          <ac:picMkLst>
            <pc:docMk/>
            <pc:sldMk cId="1517709946" sldId="310"/>
            <ac:picMk id="12" creationId="{106A317F-C65F-4A10-A888-7EF289EA8A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5F835-7C82-4868-883D-2E9E44824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9454B8-DAD8-4CC5-8605-D73576E9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9EB34-122A-43F5-B0AB-7A0B1C2C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47387-E936-4A63-A911-1D46BE14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F390E-5B7F-4FD9-A085-ED27012B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3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2C8F7-ABEC-4972-BB94-C205B12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48357-927C-45AF-8540-295C86C5D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21CDD-26AD-4932-AA9D-66AB8AC8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FD104-6EF7-4062-A557-405A498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E1CF5-42D9-4A4C-94C2-B262BCB1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3F6DD-7B48-4904-97BB-B1B488C46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B34B5-9847-4AFD-8E70-36CA6ACAA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57A1F-DC24-4806-A7AB-5BC3B75E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1F16D-DB4C-4970-AC7C-D2578009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B8BB2-49C7-4308-BDBA-DEC5702A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4FC5-5331-48A7-8753-6E9468E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ED182-8DAD-442E-82D5-F7985BDE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DB680-4379-447D-8E5A-153C8395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F8480-C099-498E-AB70-BC71DBF2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6110B-28A2-44CA-9C50-09368CB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3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D780-C30E-4B4F-8ADE-09A5809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AC2CD-23B1-487F-AD18-B88B0875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BED-9D1D-46CF-A656-19425B6C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C661-8FEC-43CD-8300-57560F7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9176C-6114-4CBA-83F4-E217AB5F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4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E41E4-4532-465D-8C3D-A32AAEE9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CD6C3-2956-4633-9DCF-BC8F136A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54E29-9752-4B1F-9552-13115CEBB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2A39F-8654-42D2-9055-86282FBB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65C54-0434-48C9-B69F-A2E04EF8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10DFB-A8EB-4BE0-A515-7F682B3F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5DAF9-BA6E-471F-9FA3-1AD7A8B7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8DD83-F372-4DFA-8F8F-6659CD7B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CC1A8-3ACF-455C-AA2D-7B5A3529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130767-06FC-40BE-9F6E-5BC9F87B1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5FF39F-D024-4CC1-8B19-0665E3619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F0D07-C187-4D05-ADBB-4EAE692D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35D180-387E-406C-A2CF-189D755F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87039-5839-427B-BFAB-CF6C874C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1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F3401-F2A0-4656-820B-BD8CF63E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27D02-6072-4FD7-A70E-12664EFC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3182BA-FD86-476D-9BA0-B499FD80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78AB6B-D2C4-4034-B82D-F5F75983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9FAFD-D9AF-4A46-8C46-D0A73F9C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81614-A8C3-49C7-BEF7-1D2E9E04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962BF-7D88-40E5-8056-F9C721B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0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31D33-68D9-40A4-B558-1398E7BC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6D017-3570-4A69-A9A5-5B427D50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88AE-F9EC-4893-B8B4-ED9082F00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87390-8049-46E4-B51E-1552D726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711EF-42AB-4AEF-BDD3-2218B804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4F65E-5A1B-4D0D-BCF9-FC0EE29F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083A-DFC7-4707-A5FC-491C9F27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954D4-ACD9-458D-80D6-01FF69100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3ECB9-2C19-4121-9070-8F4437259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408FF-C153-4164-8874-8C013872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70569-BA99-4BA0-8E0E-8E09184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A9D49-22FA-4A79-A8AE-6A6949A6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1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15FAA-3C73-4AFF-86BD-CF6E91C9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2CCC1-8F28-427E-8F44-5708BE81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D32AC-24DA-4733-A82E-057F438B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E2774-E35D-433C-A3A6-C384AF7E8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BB73-6C9C-4ECF-B636-9BC6AA97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0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visionary-gelato-940d44.netlify.app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0937DB-78D5-90AF-E541-D2E40A6C6E2B}"/>
              </a:ext>
            </a:extLst>
          </p:cNvPr>
          <p:cNvSpPr/>
          <p:nvPr/>
        </p:nvSpPr>
        <p:spPr>
          <a:xfrm>
            <a:off x="1295018" y="709716"/>
            <a:ext cx="9610070" cy="542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1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66DEB4-A3BD-69B4-DF62-8F0409D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03425" cy="5734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5A361-1A5E-5D8A-6595-AECB245936A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00915-DE52-97CD-77A4-28EFE720CFF5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50101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95BAD583-3663-F7EA-1D16-284AF98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28006" cy="573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4330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F69DD-2BF8-45FF-B9E0-840AA212456F}"/>
              </a:ext>
            </a:extLst>
          </p:cNvPr>
          <p:cNvSpPr/>
          <p:nvPr/>
        </p:nvSpPr>
        <p:spPr>
          <a:xfrm>
            <a:off x="1828800" y="3517150"/>
            <a:ext cx="1845734" cy="97200"/>
          </a:xfrm>
          <a:prstGeom prst="rect">
            <a:avLst/>
          </a:prstGeom>
          <a:solidFill>
            <a:srgbClr val="FFD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A4A29-00FD-4A4E-9796-9D48FD9EC6A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2DEE8-1ADB-4805-ADCB-4407CBAE0F2A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E71D37-413A-413C-8603-C3403FA9104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A24D23-E252-49C5-A3BE-6E579F9ED817}"/>
              </a:ext>
            </a:extLst>
          </p:cNvPr>
          <p:cNvSpPr txBox="1"/>
          <p:nvPr/>
        </p:nvSpPr>
        <p:spPr>
          <a:xfrm>
            <a:off x="1830888" y="2793643"/>
            <a:ext cx="9272588" cy="816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Figma에서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편집을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마쳤습니다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.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2EE7-388B-46BE-8901-87A1602C944D}"/>
              </a:ext>
            </a:extLst>
          </p:cNvPr>
          <p:cNvSpPr txBox="1"/>
          <p:nvPr/>
        </p:nvSpPr>
        <p:spPr>
          <a:xfrm>
            <a:off x="1318947" y="1140596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67EA6-7A49-45FD-B53E-01655E35F882}"/>
              </a:ext>
            </a:extLst>
          </p:cNvPr>
          <p:cNvSpPr txBox="1"/>
          <p:nvPr/>
        </p:nvSpPr>
        <p:spPr>
          <a:xfrm>
            <a:off x="6865374" y="2178540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6AC85-FF0F-45A8-BB8E-BF102FADC8A9}"/>
              </a:ext>
            </a:extLst>
          </p:cNvPr>
          <p:cNvSpPr txBox="1"/>
          <p:nvPr/>
        </p:nvSpPr>
        <p:spPr>
          <a:xfrm>
            <a:off x="1830887" y="2116243"/>
            <a:ext cx="6096000" cy="676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모든 이미지는 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2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 smtClean="0">
                <a:latin typeface="나눔스퀘어_ac Bold" panose="020B0600000101010101" pitchFamily="50" charset="-127"/>
                <a:ea typeface="나눔스퀘어_ac Bold"/>
              </a:rPr>
              <a:t>Github</a:t>
            </a:r>
            <a:endParaRPr lang="ko-KR" altLang="en-US" sz="2800" dirty="0">
              <a:ea typeface="나눔스퀘어_ac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7512" y="1627632"/>
            <a:ext cx="3569208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프로젝트를 수정하며 갱신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en-US" altLang="ko-KR" sz="2800" kern="0" spc="0" dirty="0" smtClean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 수정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 kern="0" spc="0" dirty="0" err="1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4" y="1586402"/>
            <a:ext cx="6900586" cy="35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0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 smtClean="0">
                <a:latin typeface="나눔스퀘어_ac Bold" panose="020B0600000101010101" pitchFamily="50" charset="-127"/>
                <a:ea typeface="나눔스퀘어_ac Bold"/>
              </a:rPr>
              <a:t>Github</a:t>
            </a:r>
            <a:endParaRPr lang="ko-KR" altLang="en-US" sz="2800" dirty="0">
              <a:ea typeface="나눔스퀘어_ac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7512" y="1627632"/>
            <a:ext cx="3569208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프로젝트를 수정하며 갱신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en-US" altLang="ko-KR" sz="2800" kern="0" spc="0" dirty="0" smtClean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 수정</a:t>
            </a:r>
            <a:r>
              <a:rPr lang="en-US" altLang="ko-KR" sz="2800" kern="0" spc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 kern="0" spc="0" dirty="0" err="1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28" y="1030273"/>
            <a:ext cx="6957817" cy="4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 smtClean="0">
                <a:latin typeface="나눔스퀘어_ac Bold" panose="020B0600000101010101" pitchFamily="50" charset="-127"/>
                <a:ea typeface="나눔스퀘어_ac Bold"/>
              </a:rPr>
              <a:t>netlify </a:t>
            </a:r>
            <a:r>
              <a:rPr lang="ko-KR" altLang="en-US" sz="2800" spc="300" dirty="0" err="1" smtClean="0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800" dirty="0">
              <a:ea typeface="나눔스퀘어_ac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7810" y="5436690"/>
            <a:ext cx="88696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dirty="0">
                <a:hlinkClick r:id="rId2"/>
              </a:rPr>
              <a:t>https://</a:t>
            </a:r>
            <a:r>
              <a:rPr lang="en-US" altLang="ko-KR" u="sng" dirty="0" smtClean="0">
                <a:hlinkClick r:id="rId2"/>
              </a:rPr>
              <a:t>visionary-gelato-940d44.netlify.app</a:t>
            </a:r>
            <a:r>
              <a:rPr lang="en-US" altLang="ko-KR" u="sng" dirty="0" smtClean="0"/>
              <a:t> </a:t>
            </a:r>
            <a:r>
              <a:rPr lang="ko-KR" altLang="en-US" u="sng" dirty="0" err="1" smtClean="0"/>
              <a:t>으로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웹서비스</a:t>
            </a:r>
            <a:r>
              <a:rPr lang="ko-KR" altLang="en-US" u="sng" dirty="0" smtClean="0"/>
              <a:t> 연결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실시간 갱신 확인함</a:t>
            </a:r>
            <a:r>
              <a:rPr lang="en-US" altLang="ko-KR" u="sng" dirty="0" smtClean="0"/>
              <a:t>.</a:t>
            </a:r>
            <a:endParaRPr lang="ko-KR" altLang="en-US" sz="1600" kern="0" spc="0" dirty="0" err="1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4" y="1477579"/>
            <a:ext cx="7990246" cy="333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1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D7A0F-6459-4858-92B9-0DB6813C4AB7}"/>
              </a:ext>
            </a:extLst>
          </p:cNvPr>
          <p:cNvSpPr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DAADE9-1A66-46FF-B65A-11A29BF92F62}"/>
              </a:ext>
            </a:extLst>
          </p:cNvPr>
          <p:cNvSpPr/>
          <p:nvPr/>
        </p:nvSpPr>
        <p:spPr>
          <a:xfrm>
            <a:off x="-9526" y="0"/>
            <a:ext cx="12201525" cy="6381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2DB881-912F-417A-ABE9-313A7E22837F}"/>
              </a:ext>
            </a:extLst>
          </p:cNvPr>
          <p:cNvSpPr/>
          <p:nvPr/>
        </p:nvSpPr>
        <p:spPr>
          <a:xfrm>
            <a:off x="-9526" y="6734175"/>
            <a:ext cx="12201525" cy="1428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F0CD-4C2D-4FCF-91B5-6DC3EADC3492}"/>
              </a:ext>
            </a:extLst>
          </p:cNvPr>
          <p:cNvSpPr txBox="1"/>
          <p:nvPr/>
        </p:nvSpPr>
        <p:spPr>
          <a:xfrm>
            <a:off x="0" y="3124199"/>
            <a:ext cx="122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857A6-2697-4F6F-9332-B5836E792692}"/>
              </a:ext>
            </a:extLst>
          </p:cNvPr>
          <p:cNvSpPr txBox="1"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dirty="0">
                <a:ea typeface="나눔스퀘어_ac Bold"/>
              </a:rPr>
              <a:t>Thank You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6960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8D1D27-F082-4231-83AE-E2C9D952F401}"/>
              </a:ext>
            </a:extLst>
          </p:cNvPr>
          <p:cNvSpPr/>
          <p:nvPr/>
        </p:nvSpPr>
        <p:spPr>
          <a:xfrm flipH="1">
            <a:off x="4696457" y="1296670"/>
            <a:ext cx="45719" cy="4429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47C9-D3B7-494C-86B6-41EC2E0AFAA7}"/>
              </a:ext>
            </a:extLst>
          </p:cNvPr>
          <p:cNvSpPr txBox="1"/>
          <p:nvPr/>
        </p:nvSpPr>
        <p:spPr>
          <a:xfrm>
            <a:off x="2400300" y="1144270"/>
            <a:ext cx="229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011576-2A41-405D-A658-0005F8CCB077}"/>
              </a:ext>
            </a:extLst>
          </p:cNvPr>
          <p:cNvSpPr/>
          <p:nvPr/>
        </p:nvSpPr>
        <p:spPr>
          <a:xfrm>
            <a:off x="4645658" y="1803654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00D02-BBD9-44D2-9501-22E825600CD3}"/>
              </a:ext>
            </a:extLst>
          </p:cNvPr>
          <p:cNvSpPr txBox="1"/>
          <p:nvPr/>
        </p:nvSpPr>
        <p:spPr>
          <a:xfrm>
            <a:off x="5173980" y="1577306"/>
            <a:ext cx="31394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01. 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자기소개</a:t>
            </a:r>
            <a:endParaRPr lang="ko-KR" altLang="en-US" sz="2200" spc="300" dirty="0">
              <a:ea typeface="나눔스퀘어_ac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1BAF57-0282-460E-B0AD-20CBFB8300DB}"/>
              </a:ext>
            </a:extLst>
          </p:cNvPr>
          <p:cNvSpPr/>
          <p:nvPr/>
        </p:nvSpPr>
        <p:spPr>
          <a:xfrm>
            <a:off x="4645652" y="283914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C08F8-B4DB-41D5-A31A-062DCEBCBB44}"/>
              </a:ext>
            </a:extLst>
          </p:cNvPr>
          <p:cNvSpPr txBox="1"/>
          <p:nvPr/>
        </p:nvSpPr>
        <p:spPr>
          <a:xfrm>
            <a:off x="5173980" y="2612792"/>
            <a:ext cx="50863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02. 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학습한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과목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(HTML, CSS, JS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등</a:t>
            </a:r>
            <a:r>
              <a:rPr lang="en-US" altLang="ko-KR" sz="2200" spc="300" dirty="0">
                <a:latin typeface="나눔스퀘어_ac Bold" panose="020B0600000101010101" pitchFamily="50" charset="-127"/>
                <a:ea typeface="나눔스퀘어_ac Bold"/>
              </a:rPr>
              <a:t>)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C68AFF-74E7-40EC-ADAF-4E170200E3C6}"/>
              </a:ext>
            </a:extLst>
          </p:cNvPr>
          <p:cNvSpPr/>
          <p:nvPr/>
        </p:nvSpPr>
        <p:spPr>
          <a:xfrm>
            <a:off x="4645658" y="389578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F70DA-638C-46E2-ACAB-5F2F54C1E7F2}"/>
              </a:ext>
            </a:extLst>
          </p:cNvPr>
          <p:cNvSpPr txBox="1"/>
          <p:nvPr/>
        </p:nvSpPr>
        <p:spPr>
          <a:xfrm>
            <a:off x="5173980" y="366943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03. 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Heropy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coffee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홈페이지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83933-1417-46EF-9432-37C9AD96E0ED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7" y="483975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9" y="461340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04. 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200" spc="3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2" y="5592943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4" y="5366595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/>
              </a:rPr>
              <a:t>05.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200" spc="300" dirty="0" err="1" smtClean="0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6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DFB8E6E-0A27-4B69-A54E-9DC7E27602F7}"/>
              </a:ext>
            </a:extLst>
          </p:cNvPr>
          <p:cNvSpPr/>
          <p:nvPr/>
        </p:nvSpPr>
        <p:spPr>
          <a:xfrm>
            <a:off x="4914901" y="1515646"/>
            <a:ext cx="2562224" cy="550205"/>
          </a:xfrm>
          <a:prstGeom prst="parallelogram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DC06-A80E-419C-8EE8-696FE3B67523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DCAFE-5895-4CFD-B9FA-39F2585076EF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자기소개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DBD04C-9E7F-4049-A3A5-27CCCB4076A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EC0AA-393C-4C97-A0D2-169FD68386EE}"/>
              </a:ext>
            </a:extLst>
          </p:cNvPr>
          <p:cNvSpPr/>
          <p:nvPr/>
        </p:nvSpPr>
        <p:spPr>
          <a:xfrm>
            <a:off x="1762125" y="2457449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8CC4E0D-92C1-4F81-95BC-8C7D3C04D361}"/>
              </a:ext>
            </a:extLst>
          </p:cNvPr>
          <p:cNvSpPr/>
          <p:nvPr/>
        </p:nvSpPr>
        <p:spPr>
          <a:xfrm flipV="1">
            <a:off x="1762124" y="2456090"/>
            <a:ext cx="969111" cy="1095374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44A8A-ABC4-4CEE-AA80-D663E991A5F1}"/>
              </a:ext>
            </a:extLst>
          </p:cNvPr>
          <p:cNvSpPr/>
          <p:nvPr/>
        </p:nvSpPr>
        <p:spPr>
          <a:xfrm>
            <a:off x="1762125" y="3760408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482281-989E-4EF8-B5D7-C9D8F17D6336}"/>
              </a:ext>
            </a:extLst>
          </p:cNvPr>
          <p:cNvSpPr/>
          <p:nvPr/>
        </p:nvSpPr>
        <p:spPr>
          <a:xfrm>
            <a:off x="1762125" y="5063367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EB46AE-F7DC-427A-B864-BCFEA45EDB5B}"/>
              </a:ext>
            </a:extLst>
          </p:cNvPr>
          <p:cNvSpPr/>
          <p:nvPr/>
        </p:nvSpPr>
        <p:spPr>
          <a:xfrm flipV="1">
            <a:off x="1762124" y="3760409"/>
            <a:ext cx="969111" cy="1095374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ED8E456-FDE0-404C-B739-511F0539059D}"/>
              </a:ext>
            </a:extLst>
          </p:cNvPr>
          <p:cNvSpPr/>
          <p:nvPr/>
        </p:nvSpPr>
        <p:spPr>
          <a:xfrm flipV="1">
            <a:off x="1762124" y="5055202"/>
            <a:ext cx="969111" cy="1103539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D707-2A33-4FA5-9221-88E5AF47399F}"/>
              </a:ext>
            </a:extLst>
          </p:cNvPr>
          <p:cNvSpPr txBox="1"/>
          <p:nvPr/>
        </p:nvSpPr>
        <p:spPr>
          <a:xfrm>
            <a:off x="1762123" y="2820469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/>
              </a:rPr>
              <a:t>1998년 7월 28일생</a:t>
            </a:r>
            <a:endParaRPr lang="ko-KR" altLang="en-US" dirty="0">
              <a:solidFill>
                <a:srgbClr val="33333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278AC-0F00-4869-9583-95A71EA10FB4}"/>
              </a:ext>
            </a:extLst>
          </p:cNvPr>
          <p:cNvSpPr txBox="1"/>
          <p:nvPr/>
        </p:nvSpPr>
        <p:spPr>
          <a:xfrm>
            <a:off x="1762123" y="4123428"/>
            <a:ext cx="8829677" cy="3723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가족복지학과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전공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2B6C6-95DF-46ED-B4FD-F0BE8689790F}"/>
              </a:ext>
            </a:extLst>
          </p:cNvPr>
          <p:cNvSpPr txBox="1"/>
          <p:nvPr/>
        </p:nvSpPr>
        <p:spPr>
          <a:xfrm>
            <a:off x="1762123" y="5409027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현재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/>
              </a:rPr>
              <a:t>백엔드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목표로 디지털코딩아카데미 재학 중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42B44-C531-48B4-BF6D-8D296D0317FB}"/>
              </a:ext>
            </a:extLst>
          </p:cNvPr>
          <p:cNvSpPr txBox="1"/>
          <p:nvPr/>
        </p:nvSpPr>
        <p:spPr>
          <a:xfrm>
            <a:off x="1771647" y="1525171"/>
            <a:ext cx="88296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김은현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52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 smtClean="0">
                <a:ea typeface="나눔스퀘어_ac Bold"/>
              </a:rPr>
              <a:t>HTML, CSS </a:t>
            </a:r>
            <a:r>
              <a:rPr lang="ko-KR" altLang="en-US" sz="2800" dirty="0" smtClean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6074CAC7-E713-8F6E-105E-F164C72F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121185"/>
            <a:ext cx="10129683" cy="56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E56E42-FFD0-BBD0-D5E8-29DB4AF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2" y="1121185"/>
            <a:ext cx="1024029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74D400-F1F0-B72B-3855-75D8682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121184"/>
            <a:ext cx="1019113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B87F3041-96C5-7AB2-8D55-39F389D0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</a:t>
            </a:r>
            <a:r>
              <a:rPr lang="en-US" altLang="ko-KR" sz="2800" dirty="0" smtClean="0">
                <a:ea typeface="나눔스퀘어_ac Bold"/>
              </a:rPr>
              <a:t>CSS, JS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A48C84B-8EF1-66EF-24A1-12151826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4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CSS, JS </a:t>
            </a:r>
            <a:r>
              <a:rPr lang="ko-KR" altLang="en-US" sz="2800" dirty="0">
                <a:ea typeface="나눔스퀘어_ac Bold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0BDFD1-620D-2F11-2CA8-F439FC2B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4197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just" fontAlgn="base" latinLnBrk="1">
          <a:lnSpc>
            <a:spcPct val="160000"/>
          </a:lnSpc>
          <a:spcBef>
            <a:spcPts val="0"/>
          </a:spcBef>
          <a:spcAft>
            <a:spcPts val="0"/>
          </a:spcAft>
          <a:defRPr sz="1600" kern="0" spc="0" dirty="0" err="1">
            <a:solidFill>
              <a:srgbClr val="000000"/>
            </a:solidFill>
            <a:effectLst/>
            <a:latin typeface="나눔스퀘어_ac Bold" panose="020B0600000101010101" pitchFamily="50" charset="-127"/>
            <a:ea typeface="나눔스퀘어_ac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122</Words>
  <Application>Microsoft Office PowerPoint</Application>
  <PresentationFormat>와이드스크린</PresentationFormat>
  <Paragraphs>47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나눔고딕</vt:lpstr>
      <vt:lpstr>나눔스퀘어_ac Bold</vt:lpstr>
      <vt:lpstr>맑은 고딕</vt:lpstr>
      <vt:lpstr>함초롬돋움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class5-02</cp:lastModifiedBy>
  <cp:revision>533</cp:revision>
  <dcterms:created xsi:type="dcterms:W3CDTF">2020-11-13T04:31:05Z</dcterms:created>
  <dcterms:modified xsi:type="dcterms:W3CDTF">2023-05-09T07:14:13Z</dcterms:modified>
</cp:coreProperties>
</file>